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73" r:id="rId2"/>
    <p:sldId id="274" r:id="rId3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arlow" panose="020B0604020202020204" charset="0"/>
      <p:bold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HcVHg3NuMO4uW0vx/iWtbzVpv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60"/>
  </p:normalViewPr>
  <p:slideViewPr>
    <p:cSldViewPr snapToGrid="0">
      <p:cViewPr varScale="1">
        <p:scale>
          <a:sx n="49" d="100"/>
          <a:sy n="49" d="100"/>
        </p:scale>
        <p:origin x="149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21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2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9" y="6623906"/>
            <a:ext cx="7000021" cy="3663094"/>
          </a:xfrm>
          <a:prstGeom prst="rect">
            <a:avLst/>
          </a:prstGeom>
        </p:spPr>
      </p:pic>
      <p:sp>
        <p:nvSpPr>
          <p:cNvPr id="551" name="Google Shape;551;p17"/>
          <p:cNvSpPr/>
          <p:nvPr/>
        </p:nvSpPr>
        <p:spPr>
          <a:xfrm>
            <a:off x="-5801627" y="4666358"/>
            <a:ext cx="11271991" cy="12962855"/>
          </a:xfrm>
          <a:custGeom>
            <a:avLst/>
            <a:gdLst/>
            <a:ahLst/>
            <a:cxnLst/>
            <a:rect l="l" t="t" r="r" b="b"/>
            <a:pathLst>
              <a:path w="698500" h="803279" extrusionOk="0">
                <a:moveTo>
                  <a:pt x="370677" y="7707"/>
                </a:moveTo>
                <a:lnTo>
                  <a:pt x="677073" y="185973"/>
                </a:lnTo>
                <a:cubicBezTo>
                  <a:pt x="690339" y="193692"/>
                  <a:pt x="698500" y="207882"/>
                  <a:pt x="698500" y="223230"/>
                </a:cubicBezTo>
                <a:lnTo>
                  <a:pt x="698500" y="580050"/>
                </a:lnTo>
                <a:cubicBezTo>
                  <a:pt x="698500" y="595398"/>
                  <a:pt x="690339" y="609588"/>
                  <a:pt x="677073" y="617307"/>
                </a:cubicBezTo>
                <a:lnTo>
                  <a:pt x="370677" y="795573"/>
                </a:lnTo>
                <a:cubicBezTo>
                  <a:pt x="357432" y="803280"/>
                  <a:pt x="341068" y="803280"/>
                  <a:pt x="327823" y="795573"/>
                </a:cubicBezTo>
                <a:lnTo>
                  <a:pt x="21427" y="617307"/>
                </a:lnTo>
                <a:cubicBezTo>
                  <a:pt x="8161" y="609588"/>
                  <a:pt x="0" y="595398"/>
                  <a:pt x="0" y="580050"/>
                </a:cubicBezTo>
                <a:lnTo>
                  <a:pt x="0" y="223230"/>
                </a:lnTo>
                <a:cubicBezTo>
                  <a:pt x="0" y="207882"/>
                  <a:pt x="8161" y="193692"/>
                  <a:pt x="21427" y="185973"/>
                </a:cubicBezTo>
                <a:lnTo>
                  <a:pt x="327823" y="7707"/>
                </a:lnTo>
                <a:cubicBezTo>
                  <a:pt x="341068" y="0"/>
                  <a:pt x="357432" y="0"/>
                  <a:pt x="370677" y="7707"/>
                </a:cubicBezTo>
                <a:close/>
              </a:path>
            </a:pathLst>
          </a:custGeom>
          <a:solidFill>
            <a:srgbClr val="8D90A0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7"/>
          <p:cNvSpPr/>
          <p:nvPr/>
        </p:nvSpPr>
        <p:spPr>
          <a:xfrm>
            <a:off x="-1145085" y="-2134540"/>
            <a:ext cx="6530478" cy="7445465"/>
          </a:xfrm>
          <a:custGeom>
            <a:avLst/>
            <a:gdLst/>
            <a:ahLst/>
            <a:cxnLst/>
            <a:rect l="l" t="t" r="r" b="b"/>
            <a:pathLst>
              <a:path w="698500" h="796367" extrusionOk="0">
                <a:moveTo>
                  <a:pt x="386235" y="13301"/>
                </a:moveTo>
                <a:lnTo>
                  <a:pt x="661515" y="173465"/>
                </a:lnTo>
                <a:cubicBezTo>
                  <a:pt x="684413" y="186787"/>
                  <a:pt x="698500" y="211281"/>
                  <a:pt x="698500" y="237772"/>
                </a:cubicBezTo>
                <a:lnTo>
                  <a:pt x="698500" y="558594"/>
                </a:lnTo>
                <a:cubicBezTo>
                  <a:pt x="698500" y="585085"/>
                  <a:pt x="684413" y="609579"/>
                  <a:pt x="661515" y="622902"/>
                </a:cubicBezTo>
                <a:lnTo>
                  <a:pt x="386235" y="783064"/>
                </a:lnTo>
                <a:cubicBezTo>
                  <a:pt x="363372" y="796366"/>
                  <a:pt x="335128" y="796366"/>
                  <a:pt x="312265" y="783064"/>
                </a:cubicBezTo>
                <a:lnTo>
                  <a:pt x="36985" y="622902"/>
                </a:lnTo>
                <a:cubicBezTo>
                  <a:pt x="14087" y="609579"/>
                  <a:pt x="0" y="585085"/>
                  <a:pt x="0" y="558594"/>
                </a:cubicBezTo>
                <a:lnTo>
                  <a:pt x="0" y="237772"/>
                </a:lnTo>
                <a:cubicBezTo>
                  <a:pt x="0" y="211281"/>
                  <a:pt x="14087" y="186787"/>
                  <a:pt x="36985" y="173465"/>
                </a:cubicBezTo>
                <a:lnTo>
                  <a:pt x="312265" y="13301"/>
                </a:lnTo>
                <a:cubicBezTo>
                  <a:pt x="335128" y="0"/>
                  <a:pt x="363372" y="0"/>
                  <a:pt x="386235" y="13301"/>
                </a:cubicBezTo>
                <a:close/>
              </a:path>
            </a:pathLst>
          </a:custGeom>
          <a:gradFill>
            <a:gsLst>
              <a:gs pos="0">
                <a:srgbClr val="112D4E"/>
              </a:gs>
              <a:gs pos="100000">
                <a:srgbClr val="255389"/>
              </a:gs>
            </a:gsLst>
            <a:lin ang="5400000" scaled="0"/>
          </a:gra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3" name="Google Shape;553;p17"/>
          <p:cNvGrpSpPr/>
          <p:nvPr/>
        </p:nvGrpSpPr>
        <p:grpSpPr>
          <a:xfrm rot="-5400000">
            <a:off x="-1525104" y="-4520381"/>
            <a:ext cx="9485385" cy="8602775"/>
            <a:chOff x="5565" y="-28575"/>
            <a:chExt cx="801670" cy="727075"/>
          </a:xfrm>
        </p:grpSpPr>
        <p:sp>
          <p:nvSpPr>
            <p:cNvPr id="554" name="Google Shape;554;p17"/>
            <p:cNvSpPr/>
            <p:nvPr/>
          </p:nvSpPr>
          <p:spPr>
            <a:xfrm>
              <a:off x="5565" y="0"/>
              <a:ext cx="801670" cy="698500"/>
            </a:xfrm>
            <a:custGeom>
              <a:avLst/>
              <a:gdLst/>
              <a:ahLst/>
              <a:cxnLst/>
              <a:rect l="l" t="t" r="r" b="b"/>
              <a:pathLst>
                <a:path w="801670" h="698500" extrusionOk="0">
                  <a:moveTo>
                    <a:pt x="792661" y="374299"/>
                  </a:moveTo>
                  <a:lnTo>
                    <a:pt x="618609" y="673451"/>
                  </a:lnTo>
                  <a:cubicBezTo>
                    <a:pt x="609586" y="688959"/>
                    <a:pt x="592997" y="698500"/>
                    <a:pt x="575054" y="698500"/>
                  </a:cubicBezTo>
                  <a:lnTo>
                    <a:pt x="226616" y="698500"/>
                  </a:lnTo>
                  <a:cubicBezTo>
                    <a:pt x="208673" y="698500"/>
                    <a:pt x="192084" y="688959"/>
                    <a:pt x="183061" y="673451"/>
                  </a:cubicBezTo>
                  <a:lnTo>
                    <a:pt x="9009" y="374299"/>
                  </a:lnTo>
                  <a:cubicBezTo>
                    <a:pt x="0" y="358815"/>
                    <a:pt x="0" y="339685"/>
                    <a:pt x="9009" y="324201"/>
                  </a:cubicBezTo>
                  <a:lnTo>
                    <a:pt x="183061" y="25049"/>
                  </a:lnTo>
                  <a:cubicBezTo>
                    <a:pt x="192084" y="9541"/>
                    <a:pt x="208673" y="0"/>
                    <a:pt x="226616" y="0"/>
                  </a:cubicBezTo>
                  <a:lnTo>
                    <a:pt x="575054" y="0"/>
                  </a:lnTo>
                  <a:cubicBezTo>
                    <a:pt x="592997" y="0"/>
                    <a:pt x="609586" y="9541"/>
                    <a:pt x="618609" y="25049"/>
                  </a:cubicBezTo>
                  <a:lnTo>
                    <a:pt x="792661" y="324201"/>
                  </a:lnTo>
                  <a:cubicBezTo>
                    <a:pt x="801670" y="339685"/>
                    <a:pt x="801670" y="358815"/>
                    <a:pt x="792661" y="37429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 cmpd="sng">
              <a:solidFill>
                <a:srgbClr val="F4F4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7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6" name="Google Shape;556;p17"/>
          <p:cNvSpPr/>
          <p:nvPr/>
        </p:nvSpPr>
        <p:spPr>
          <a:xfrm rot="-5400000">
            <a:off x="-188338" y="633728"/>
            <a:ext cx="9778481" cy="8886195"/>
          </a:xfrm>
          <a:custGeom>
            <a:avLst/>
            <a:gdLst/>
            <a:ahLst/>
            <a:cxnLst/>
            <a:rect l="l" t="t" r="r" b="b"/>
            <a:pathLst>
              <a:path w="9778481" h="8886195" extrusionOk="0">
                <a:moveTo>
                  <a:pt x="0" y="0"/>
                </a:moveTo>
                <a:lnTo>
                  <a:pt x="9778481" y="0"/>
                </a:lnTo>
                <a:lnTo>
                  <a:pt x="9778481" y="8886194"/>
                </a:lnTo>
                <a:lnTo>
                  <a:pt x="0" y="8886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7" name="Google Shape;557;p17"/>
          <p:cNvGrpSpPr/>
          <p:nvPr/>
        </p:nvGrpSpPr>
        <p:grpSpPr>
          <a:xfrm>
            <a:off x="-526206" y="9138888"/>
            <a:ext cx="6750092" cy="7675410"/>
            <a:chOff x="0" y="9274"/>
            <a:chExt cx="698500" cy="794252"/>
          </a:xfrm>
        </p:grpSpPr>
        <p:sp>
          <p:nvSpPr>
            <p:cNvPr id="558" name="Google Shape;558;p17"/>
            <p:cNvSpPr/>
            <p:nvPr/>
          </p:nvSpPr>
          <p:spPr>
            <a:xfrm>
              <a:off x="0" y="9274"/>
              <a:ext cx="698500" cy="794252"/>
            </a:xfrm>
            <a:custGeom>
              <a:avLst/>
              <a:gdLst/>
              <a:ahLst/>
              <a:cxnLst/>
              <a:rect l="l" t="t" r="r" b="b"/>
              <a:pathLst>
                <a:path w="698500" h="794252" extrusionOk="0">
                  <a:moveTo>
                    <a:pt x="390995" y="15014"/>
                  </a:moveTo>
                  <a:lnTo>
                    <a:pt x="656755" y="169638"/>
                  </a:lnTo>
                  <a:cubicBezTo>
                    <a:pt x="682600" y="184675"/>
                    <a:pt x="698500" y="212321"/>
                    <a:pt x="698500" y="242223"/>
                  </a:cubicBezTo>
                  <a:lnTo>
                    <a:pt x="698500" y="552029"/>
                  </a:lnTo>
                  <a:cubicBezTo>
                    <a:pt x="698500" y="581931"/>
                    <a:pt x="682600" y="609577"/>
                    <a:pt x="656755" y="624614"/>
                  </a:cubicBezTo>
                  <a:lnTo>
                    <a:pt x="390995" y="779238"/>
                  </a:lnTo>
                  <a:cubicBezTo>
                    <a:pt x="365190" y="794252"/>
                    <a:pt x="333310" y="794252"/>
                    <a:pt x="307505" y="779238"/>
                  </a:cubicBezTo>
                  <a:lnTo>
                    <a:pt x="41745" y="624614"/>
                  </a:lnTo>
                  <a:cubicBezTo>
                    <a:pt x="15900" y="609577"/>
                    <a:pt x="0" y="581931"/>
                    <a:pt x="0" y="552029"/>
                  </a:cubicBezTo>
                  <a:lnTo>
                    <a:pt x="0" y="242223"/>
                  </a:lnTo>
                  <a:cubicBezTo>
                    <a:pt x="0" y="212321"/>
                    <a:pt x="15900" y="184675"/>
                    <a:pt x="41745" y="169638"/>
                  </a:cubicBezTo>
                  <a:lnTo>
                    <a:pt x="307505" y="15014"/>
                  </a:lnTo>
                  <a:cubicBezTo>
                    <a:pt x="333310" y="0"/>
                    <a:pt x="365190" y="0"/>
                    <a:pt x="390995" y="15014"/>
                  </a:cubicBezTo>
                  <a:close/>
                </a:path>
              </a:pathLst>
            </a:custGeom>
            <a:gradFill>
              <a:gsLst>
                <a:gs pos="0">
                  <a:srgbClr val="3183ED"/>
                </a:gs>
                <a:gs pos="100000">
                  <a:srgbClr val="56CCF2"/>
                </a:gs>
              </a:gsLst>
              <a:lin ang="5400000" scaled="0"/>
            </a:gradFill>
            <a:ln w="952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7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2" name="Google Shape;562;p17"/>
          <p:cNvSpPr txBox="1"/>
          <p:nvPr/>
        </p:nvSpPr>
        <p:spPr>
          <a:xfrm>
            <a:off x="5596759" y="5630804"/>
            <a:ext cx="8271771" cy="120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80" b="1" dirty="0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MODULE </a:t>
            </a:r>
            <a:r>
              <a:rPr lang="fr-FR" sz="7280" b="1" dirty="0" smtClean="0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3 </a:t>
            </a:r>
            <a:endParaRPr dirty="0"/>
          </a:p>
        </p:txBody>
      </p:sp>
      <p:grpSp>
        <p:nvGrpSpPr>
          <p:cNvPr id="564" name="Google Shape;564;p17"/>
          <p:cNvGrpSpPr/>
          <p:nvPr/>
        </p:nvGrpSpPr>
        <p:grpSpPr>
          <a:xfrm rot="-5400000">
            <a:off x="7518976" y="8647652"/>
            <a:ext cx="1084133" cy="1221298"/>
            <a:chOff x="0" y="12963"/>
            <a:chExt cx="698500" cy="786874"/>
          </a:xfrm>
        </p:grpSpPr>
        <p:sp>
          <p:nvSpPr>
            <p:cNvPr id="565" name="Google Shape;565;p17"/>
            <p:cNvSpPr/>
            <p:nvPr/>
          </p:nvSpPr>
          <p:spPr>
            <a:xfrm>
              <a:off x="0" y="12963"/>
              <a:ext cx="698500" cy="786874"/>
            </a:xfrm>
            <a:custGeom>
              <a:avLst/>
              <a:gdLst/>
              <a:ahLst/>
              <a:cxnLst/>
              <a:rect l="l" t="t" r="r" b="b"/>
              <a:pathLst>
                <a:path w="698500" h="786874" extrusionOk="0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CBCFDD"/>
            </a:solidFill>
            <a:ln w="114300" cap="sq" cmpd="sng">
              <a:solidFill>
                <a:srgbClr val="FFB61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7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7" name="Google Shape;567;p17"/>
          <p:cNvGrpSpPr/>
          <p:nvPr/>
        </p:nvGrpSpPr>
        <p:grpSpPr>
          <a:xfrm rot="-5400000">
            <a:off x="7697305" y="8838701"/>
            <a:ext cx="727472" cy="839197"/>
            <a:chOff x="0" y="3512"/>
            <a:chExt cx="698500" cy="805775"/>
          </a:xfrm>
        </p:grpSpPr>
        <p:sp>
          <p:nvSpPr>
            <p:cNvPr id="568" name="Google Shape;568;p17"/>
            <p:cNvSpPr/>
            <p:nvPr/>
          </p:nvSpPr>
          <p:spPr>
            <a:xfrm>
              <a:off x="0" y="3512"/>
              <a:ext cx="698500" cy="805775"/>
            </a:xfrm>
            <a:custGeom>
              <a:avLst/>
              <a:gdLst/>
              <a:ahLst/>
              <a:cxnLst/>
              <a:rect l="l" t="t" r="r" b="b"/>
              <a:pathLst>
                <a:path w="698500" h="805775" extrusionOk="0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>
              <a:gsLst>
                <a:gs pos="0">
                  <a:srgbClr val="FFB613"/>
                </a:gs>
                <a:gs pos="100000">
                  <a:srgbClr val="FFE42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7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17"/>
          <p:cNvGrpSpPr/>
          <p:nvPr/>
        </p:nvGrpSpPr>
        <p:grpSpPr>
          <a:xfrm rot="-5400000">
            <a:off x="1252837" y="655530"/>
            <a:ext cx="1084133" cy="1221298"/>
            <a:chOff x="0" y="12963"/>
            <a:chExt cx="698500" cy="786874"/>
          </a:xfrm>
        </p:grpSpPr>
        <p:sp>
          <p:nvSpPr>
            <p:cNvPr id="571" name="Google Shape;571;p17"/>
            <p:cNvSpPr/>
            <p:nvPr/>
          </p:nvSpPr>
          <p:spPr>
            <a:xfrm>
              <a:off x="0" y="12963"/>
              <a:ext cx="698500" cy="786874"/>
            </a:xfrm>
            <a:custGeom>
              <a:avLst/>
              <a:gdLst/>
              <a:ahLst/>
              <a:cxnLst/>
              <a:rect l="l" t="t" r="r" b="b"/>
              <a:pathLst>
                <a:path w="698500" h="786874" extrusionOk="0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605A6D"/>
            </a:solidFill>
            <a:ln w="114300" cap="sq" cmpd="sng">
              <a:solidFill>
                <a:srgbClr val="FFB61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7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17"/>
          <p:cNvGrpSpPr/>
          <p:nvPr/>
        </p:nvGrpSpPr>
        <p:grpSpPr>
          <a:xfrm rot="-5400000">
            <a:off x="1431167" y="846580"/>
            <a:ext cx="727472" cy="839197"/>
            <a:chOff x="0" y="3512"/>
            <a:chExt cx="698500" cy="805775"/>
          </a:xfrm>
        </p:grpSpPr>
        <p:sp>
          <p:nvSpPr>
            <p:cNvPr id="574" name="Google Shape;574;p17"/>
            <p:cNvSpPr/>
            <p:nvPr/>
          </p:nvSpPr>
          <p:spPr>
            <a:xfrm>
              <a:off x="0" y="3512"/>
              <a:ext cx="698500" cy="805775"/>
            </a:xfrm>
            <a:custGeom>
              <a:avLst/>
              <a:gdLst/>
              <a:ahLst/>
              <a:cxnLst/>
              <a:rect l="l" t="t" r="r" b="b"/>
              <a:pathLst>
                <a:path w="698500" h="805775" extrusionOk="0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>
              <a:gsLst>
                <a:gs pos="0">
                  <a:srgbClr val="FFB613"/>
                </a:gs>
                <a:gs pos="100000">
                  <a:srgbClr val="FFE42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7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6" name="Google Shape;576;p17"/>
          <p:cNvSpPr txBox="1"/>
          <p:nvPr/>
        </p:nvSpPr>
        <p:spPr>
          <a:xfrm>
            <a:off x="5159648" y="361943"/>
            <a:ext cx="9581111" cy="475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544" b="1" dirty="0" smtClean="0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LE PILOTAGE DE LA PERFORMANCE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9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5"/>
          <p:cNvSpPr/>
          <p:nvPr/>
        </p:nvSpPr>
        <p:spPr>
          <a:xfrm rot="-5400000" flipH="1">
            <a:off x="11659873" y="-219018"/>
            <a:ext cx="8112943" cy="7119108"/>
          </a:xfrm>
          <a:custGeom>
            <a:avLst/>
            <a:gdLst/>
            <a:ahLst/>
            <a:cxnLst/>
            <a:rect l="l" t="t" r="r" b="b"/>
            <a:pathLst>
              <a:path w="8112943" h="7119108" extrusionOk="0">
                <a:moveTo>
                  <a:pt x="8112943" y="0"/>
                </a:moveTo>
                <a:lnTo>
                  <a:pt x="0" y="0"/>
                </a:lnTo>
                <a:lnTo>
                  <a:pt x="0" y="7119108"/>
                </a:lnTo>
                <a:lnTo>
                  <a:pt x="8112943" y="7119108"/>
                </a:lnTo>
                <a:lnTo>
                  <a:pt x="811294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5"/>
          <p:cNvSpPr/>
          <p:nvPr/>
        </p:nvSpPr>
        <p:spPr>
          <a:xfrm rot="-5400000">
            <a:off x="11899348" y="3676408"/>
            <a:ext cx="8565323" cy="7783737"/>
          </a:xfrm>
          <a:custGeom>
            <a:avLst/>
            <a:gdLst/>
            <a:ahLst/>
            <a:cxnLst/>
            <a:rect l="l" t="t" r="r" b="b"/>
            <a:pathLst>
              <a:path w="8565323" h="7783737" extrusionOk="0">
                <a:moveTo>
                  <a:pt x="0" y="0"/>
                </a:moveTo>
                <a:lnTo>
                  <a:pt x="8565322" y="0"/>
                </a:lnTo>
                <a:lnTo>
                  <a:pt x="8565322" y="7783737"/>
                </a:lnTo>
                <a:lnTo>
                  <a:pt x="0" y="77837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5"/>
          <p:cNvSpPr/>
          <p:nvPr/>
        </p:nvSpPr>
        <p:spPr>
          <a:xfrm rot="-5400000">
            <a:off x="10514915" y="-7182"/>
            <a:ext cx="5269227" cy="4788410"/>
          </a:xfrm>
          <a:custGeom>
            <a:avLst/>
            <a:gdLst/>
            <a:ahLst/>
            <a:cxnLst/>
            <a:rect l="l" t="t" r="r" b="b"/>
            <a:pathLst>
              <a:path w="5269227" h="4788410" extrusionOk="0">
                <a:moveTo>
                  <a:pt x="0" y="0"/>
                </a:moveTo>
                <a:lnTo>
                  <a:pt x="5269227" y="0"/>
                </a:lnTo>
                <a:lnTo>
                  <a:pt x="5269227" y="4788410"/>
                </a:lnTo>
                <a:lnTo>
                  <a:pt x="0" y="4788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42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0" name="Google Shape;520;p15"/>
          <p:cNvGrpSpPr/>
          <p:nvPr/>
        </p:nvGrpSpPr>
        <p:grpSpPr>
          <a:xfrm>
            <a:off x="15263132" y="9241586"/>
            <a:ext cx="279998" cy="381864"/>
            <a:chOff x="0" y="-28575"/>
            <a:chExt cx="78544" cy="107119"/>
          </a:xfrm>
        </p:grpSpPr>
        <p:sp>
          <p:nvSpPr>
            <p:cNvPr id="521" name="Google Shape;521;p15"/>
            <p:cNvSpPr/>
            <p:nvPr/>
          </p:nvSpPr>
          <p:spPr>
            <a:xfrm>
              <a:off x="0" y="0"/>
              <a:ext cx="78544" cy="78544"/>
            </a:xfrm>
            <a:custGeom>
              <a:avLst/>
              <a:gdLst/>
              <a:ahLst/>
              <a:cxnLst/>
              <a:rect l="l" t="t" r="r" b="b"/>
              <a:pathLst>
                <a:path w="78544" h="78544" extrusionOk="0">
                  <a:moveTo>
                    <a:pt x="0" y="0"/>
                  </a:moveTo>
                  <a:lnTo>
                    <a:pt x="78544" y="0"/>
                  </a:lnTo>
                  <a:lnTo>
                    <a:pt x="78544" y="78544"/>
                  </a:lnTo>
                  <a:lnTo>
                    <a:pt x="0" y="78544"/>
                  </a:lnTo>
                  <a:close/>
                </a:path>
              </a:pathLst>
            </a:custGeom>
            <a:solidFill>
              <a:srgbClr val="FCC2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5"/>
            <p:cNvSpPr txBox="1"/>
            <p:nvPr/>
          </p:nvSpPr>
          <p:spPr>
            <a:xfrm>
              <a:off x="0" y="-28575"/>
              <a:ext cx="78544" cy="107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15"/>
          <p:cNvGrpSpPr/>
          <p:nvPr/>
        </p:nvGrpSpPr>
        <p:grpSpPr>
          <a:xfrm>
            <a:off x="16169750" y="8705559"/>
            <a:ext cx="279998" cy="381864"/>
            <a:chOff x="0" y="-28575"/>
            <a:chExt cx="78544" cy="107119"/>
          </a:xfrm>
        </p:grpSpPr>
        <p:sp>
          <p:nvSpPr>
            <p:cNvPr id="524" name="Google Shape;524;p15"/>
            <p:cNvSpPr/>
            <p:nvPr/>
          </p:nvSpPr>
          <p:spPr>
            <a:xfrm>
              <a:off x="0" y="0"/>
              <a:ext cx="78544" cy="78544"/>
            </a:xfrm>
            <a:custGeom>
              <a:avLst/>
              <a:gdLst/>
              <a:ahLst/>
              <a:cxnLst/>
              <a:rect l="l" t="t" r="r" b="b"/>
              <a:pathLst>
                <a:path w="78544" h="78544" extrusionOk="0">
                  <a:moveTo>
                    <a:pt x="0" y="0"/>
                  </a:moveTo>
                  <a:lnTo>
                    <a:pt x="78544" y="0"/>
                  </a:lnTo>
                  <a:lnTo>
                    <a:pt x="78544" y="78544"/>
                  </a:lnTo>
                  <a:lnTo>
                    <a:pt x="0" y="78544"/>
                  </a:lnTo>
                  <a:close/>
                </a:path>
              </a:pathLst>
            </a:custGeom>
            <a:solidFill>
              <a:srgbClr val="52C4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5"/>
            <p:cNvSpPr txBox="1"/>
            <p:nvPr/>
          </p:nvSpPr>
          <p:spPr>
            <a:xfrm>
              <a:off x="0" y="-28575"/>
              <a:ext cx="78544" cy="107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15"/>
          <p:cNvSpPr txBox="1"/>
          <p:nvPr/>
        </p:nvSpPr>
        <p:spPr>
          <a:xfrm>
            <a:off x="-204952" y="-15766"/>
            <a:ext cx="16727214" cy="2878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661" b="1" dirty="0" smtClean="0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fr-FR" sz="8661" b="1" dirty="0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C</a:t>
            </a:r>
            <a:r>
              <a:rPr lang="fr-FR" sz="8661" b="1" dirty="0" smtClean="0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lés de performance </a:t>
            </a:r>
          </a:p>
          <a:p>
            <a:pPr marL="0" marR="0" lvl="0" indent="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661" b="1" dirty="0">
                <a:solidFill>
                  <a:srgbClr val="112D4E"/>
                </a:solidFill>
                <a:latin typeface="Barlow"/>
                <a:sym typeface="Barlow"/>
              </a:rPr>
              <a:t> </a:t>
            </a:r>
            <a:r>
              <a:rPr lang="fr-FR" sz="8661" b="1" dirty="0" smtClean="0">
                <a:solidFill>
                  <a:srgbClr val="112D4E"/>
                </a:solidFill>
                <a:latin typeface="Barlow"/>
                <a:sym typeface="Barlow"/>
              </a:rPr>
              <a:t>                                </a:t>
            </a:r>
            <a:r>
              <a:rPr lang="fr-FR" sz="8661" b="1" dirty="0" smtClean="0">
                <a:solidFill>
                  <a:srgbClr val="112D4E"/>
                </a:solidFill>
                <a:latin typeface="Barlow"/>
                <a:sym typeface="Barlow"/>
              </a:rPr>
              <a:t>de mon équipe</a:t>
            </a:r>
            <a:endParaRPr dirty="0"/>
          </a:p>
        </p:txBody>
      </p:sp>
      <p:sp>
        <p:nvSpPr>
          <p:cNvPr id="22" name="Google Shape;527;p15"/>
          <p:cNvSpPr txBox="1"/>
          <p:nvPr/>
        </p:nvSpPr>
        <p:spPr>
          <a:xfrm>
            <a:off x="785132" y="5159358"/>
            <a:ext cx="4669735" cy="2324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1325" marR="0" lvl="0" indent="-441325" algn="l" rtl="0">
              <a:lnSpc>
                <a:spcPct val="157991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sz="2390" dirty="0" smtClean="0"/>
              <a:t>XXXXXXXXXXXXXXX</a:t>
            </a:r>
          </a:p>
          <a:p>
            <a:pPr marL="441325" indent="-441325">
              <a:lnSpc>
                <a:spcPct val="157991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sz="2390" dirty="0" smtClean="0"/>
              <a:t>XXXXXXXXXXXXXXX</a:t>
            </a:r>
            <a:endParaRPr lang="fr-FR" sz="2390" dirty="0"/>
          </a:p>
          <a:p>
            <a:pPr marL="441325" indent="-441325">
              <a:lnSpc>
                <a:spcPct val="157991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sz="2390" dirty="0" smtClean="0"/>
              <a:t>XXXXXXXXXXXXXXX</a:t>
            </a:r>
            <a:endParaRPr lang="fr-FR" sz="2390" dirty="0"/>
          </a:p>
          <a:p>
            <a:pPr marL="441325" indent="-441325">
              <a:lnSpc>
                <a:spcPct val="157991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sz="2390" dirty="0" smtClean="0"/>
              <a:t>XXXXXXXXXXXXXXX</a:t>
            </a:r>
            <a:endParaRPr sz="2390" dirty="0"/>
          </a:p>
        </p:txBody>
      </p:sp>
      <p:sp>
        <p:nvSpPr>
          <p:cNvPr id="24" name="Google Shape;401;p9"/>
          <p:cNvSpPr/>
          <p:nvPr/>
        </p:nvSpPr>
        <p:spPr>
          <a:xfrm>
            <a:off x="0" y="4373452"/>
            <a:ext cx="5004316" cy="618961"/>
          </a:xfrm>
          <a:custGeom>
            <a:avLst/>
            <a:gdLst/>
            <a:ahLst/>
            <a:cxnLst/>
            <a:rect l="l" t="t" r="r" b="b"/>
            <a:pathLst>
              <a:path w="4980822" h="609600" extrusionOk="0">
                <a:moveTo>
                  <a:pt x="4769212" y="0"/>
                </a:moveTo>
                <a:lnTo>
                  <a:pt x="8410" y="0"/>
                </a:lnTo>
                <a:cubicBezTo>
                  <a:pt x="5836" y="0"/>
                  <a:pt x="3419" y="1237"/>
                  <a:pt x="1914" y="3325"/>
                </a:cubicBezTo>
                <a:cubicBezTo>
                  <a:pt x="410" y="5413"/>
                  <a:pt x="0" y="8097"/>
                  <a:pt x="814" y="10539"/>
                </a:cubicBezTo>
                <a:lnTo>
                  <a:pt x="196988" y="599061"/>
                </a:lnTo>
                <a:cubicBezTo>
                  <a:pt x="199086" y="605355"/>
                  <a:pt x="204976" y="609600"/>
                  <a:pt x="211610" y="609600"/>
                </a:cubicBezTo>
                <a:lnTo>
                  <a:pt x="4972412" y="609600"/>
                </a:lnTo>
                <a:cubicBezTo>
                  <a:pt x="4974986" y="609600"/>
                  <a:pt x="4977403" y="608363"/>
                  <a:pt x="4978908" y="606275"/>
                </a:cubicBezTo>
                <a:cubicBezTo>
                  <a:pt x="4980412" y="604187"/>
                  <a:pt x="4980822" y="601503"/>
                  <a:pt x="4980008" y="599061"/>
                </a:cubicBezTo>
                <a:lnTo>
                  <a:pt x="4783834" y="10539"/>
                </a:lnTo>
                <a:cubicBezTo>
                  <a:pt x="4781736" y="4245"/>
                  <a:pt x="4775846" y="0"/>
                  <a:pt x="476921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DOMAINES DE PERFORMANCE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401;p9"/>
          <p:cNvSpPr/>
          <p:nvPr/>
        </p:nvSpPr>
        <p:spPr>
          <a:xfrm>
            <a:off x="6557065" y="3359205"/>
            <a:ext cx="5004316" cy="618961"/>
          </a:xfrm>
          <a:custGeom>
            <a:avLst/>
            <a:gdLst/>
            <a:ahLst/>
            <a:cxnLst/>
            <a:rect l="l" t="t" r="r" b="b"/>
            <a:pathLst>
              <a:path w="4980822" h="609600" extrusionOk="0">
                <a:moveTo>
                  <a:pt x="4769212" y="0"/>
                </a:moveTo>
                <a:lnTo>
                  <a:pt x="8410" y="0"/>
                </a:lnTo>
                <a:cubicBezTo>
                  <a:pt x="5836" y="0"/>
                  <a:pt x="3419" y="1237"/>
                  <a:pt x="1914" y="3325"/>
                </a:cubicBezTo>
                <a:cubicBezTo>
                  <a:pt x="410" y="5413"/>
                  <a:pt x="0" y="8097"/>
                  <a:pt x="814" y="10539"/>
                </a:cubicBezTo>
                <a:lnTo>
                  <a:pt x="196988" y="599061"/>
                </a:lnTo>
                <a:cubicBezTo>
                  <a:pt x="199086" y="605355"/>
                  <a:pt x="204976" y="609600"/>
                  <a:pt x="211610" y="609600"/>
                </a:cubicBezTo>
                <a:lnTo>
                  <a:pt x="4972412" y="609600"/>
                </a:lnTo>
                <a:cubicBezTo>
                  <a:pt x="4974986" y="609600"/>
                  <a:pt x="4977403" y="608363"/>
                  <a:pt x="4978908" y="606275"/>
                </a:cubicBezTo>
                <a:cubicBezTo>
                  <a:pt x="4980412" y="604187"/>
                  <a:pt x="4980822" y="601503"/>
                  <a:pt x="4980008" y="599061"/>
                </a:cubicBezTo>
                <a:lnTo>
                  <a:pt x="4783834" y="10539"/>
                </a:lnTo>
                <a:cubicBezTo>
                  <a:pt x="4781736" y="4245"/>
                  <a:pt x="4775846" y="0"/>
                  <a:pt x="476921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OBJECTIFS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527;p15"/>
          <p:cNvSpPr txBox="1"/>
          <p:nvPr/>
        </p:nvSpPr>
        <p:spPr>
          <a:xfrm>
            <a:off x="7038789" y="4145109"/>
            <a:ext cx="4669735" cy="2324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1325" marR="0" lvl="0" indent="-441325" algn="l" rtl="0">
              <a:lnSpc>
                <a:spcPct val="157991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sz="2390" dirty="0" smtClean="0"/>
              <a:t>XXXXXXXXXXXXXXX</a:t>
            </a:r>
          </a:p>
          <a:p>
            <a:pPr marL="441325" indent="-441325">
              <a:lnSpc>
                <a:spcPct val="157991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sz="2390" dirty="0" smtClean="0"/>
              <a:t>XXXXXXXXXXXXXXX</a:t>
            </a:r>
            <a:endParaRPr lang="fr-FR" sz="2390" dirty="0"/>
          </a:p>
          <a:p>
            <a:pPr marL="441325" indent="-441325">
              <a:lnSpc>
                <a:spcPct val="157991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sz="2390" dirty="0" smtClean="0"/>
              <a:t>XXXXXXXXXXXXXXX</a:t>
            </a:r>
            <a:endParaRPr lang="fr-FR" sz="2390" dirty="0"/>
          </a:p>
          <a:p>
            <a:pPr marL="441325" indent="-441325">
              <a:lnSpc>
                <a:spcPct val="157991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sz="2390" dirty="0" smtClean="0"/>
              <a:t>XXXXXXXXXXXXXXX</a:t>
            </a:r>
            <a:endParaRPr sz="2390" dirty="0"/>
          </a:p>
        </p:txBody>
      </p:sp>
      <p:sp>
        <p:nvSpPr>
          <p:cNvPr id="32" name="Google Shape;527;p15"/>
          <p:cNvSpPr txBox="1"/>
          <p:nvPr/>
        </p:nvSpPr>
        <p:spPr>
          <a:xfrm>
            <a:off x="7175423" y="7702860"/>
            <a:ext cx="4669735" cy="2324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1325" marR="0" lvl="0" indent="-441325" algn="l" rtl="0">
              <a:lnSpc>
                <a:spcPct val="157991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sz="2390" dirty="0" smtClean="0"/>
              <a:t>XXXXXXXXXXXXXXX</a:t>
            </a:r>
          </a:p>
          <a:p>
            <a:pPr marL="441325" indent="-441325">
              <a:lnSpc>
                <a:spcPct val="157991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sz="2390" dirty="0" smtClean="0"/>
              <a:t>XXXXXXXXXXXXXXX</a:t>
            </a:r>
            <a:endParaRPr lang="fr-FR" sz="2390" dirty="0"/>
          </a:p>
          <a:p>
            <a:pPr marL="441325" indent="-441325">
              <a:lnSpc>
                <a:spcPct val="157991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sz="2390" dirty="0" smtClean="0"/>
              <a:t>XXXXXXXXXXXXXXX</a:t>
            </a:r>
            <a:endParaRPr lang="fr-FR" sz="2390" dirty="0"/>
          </a:p>
          <a:p>
            <a:pPr marL="441325" indent="-441325">
              <a:lnSpc>
                <a:spcPct val="157991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sz="2390" dirty="0" smtClean="0"/>
              <a:t>XXXXXXXXXXXXXXX</a:t>
            </a:r>
            <a:endParaRPr sz="2390" dirty="0"/>
          </a:p>
        </p:txBody>
      </p:sp>
      <p:sp>
        <p:nvSpPr>
          <p:cNvPr id="33" name="Google Shape;401;p9"/>
          <p:cNvSpPr/>
          <p:nvPr/>
        </p:nvSpPr>
        <p:spPr>
          <a:xfrm>
            <a:off x="6709465" y="7058847"/>
            <a:ext cx="5004316" cy="618961"/>
          </a:xfrm>
          <a:custGeom>
            <a:avLst/>
            <a:gdLst/>
            <a:ahLst/>
            <a:cxnLst/>
            <a:rect l="l" t="t" r="r" b="b"/>
            <a:pathLst>
              <a:path w="4980822" h="609600" extrusionOk="0">
                <a:moveTo>
                  <a:pt x="4769212" y="0"/>
                </a:moveTo>
                <a:lnTo>
                  <a:pt x="8410" y="0"/>
                </a:lnTo>
                <a:cubicBezTo>
                  <a:pt x="5836" y="0"/>
                  <a:pt x="3419" y="1237"/>
                  <a:pt x="1914" y="3325"/>
                </a:cubicBezTo>
                <a:cubicBezTo>
                  <a:pt x="410" y="5413"/>
                  <a:pt x="0" y="8097"/>
                  <a:pt x="814" y="10539"/>
                </a:cubicBezTo>
                <a:lnTo>
                  <a:pt x="196988" y="599061"/>
                </a:lnTo>
                <a:cubicBezTo>
                  <a:pt x="199086" y="605355"/>
                  <a:pt x="204976" y="609600"/>
                  <a:pt x="211610" y="609600"/>
                </a:cubicBezTo>
                <a:lnTo>
                  <a:pt x="4972412" y="609600"/>
                </a:lnTo>
                <a:cubicBezTo>
                  <a:pt x="4974986" y="609600"/>
                  <a:pt x="4977403" y="608363"/>
                  <a:pt x="4978908" y="606275"/>
                </a:cubicBezTo>
                <a:cubicBezTo>
                  <a:pt x="4980412" y="604187"/>
                  <a:pt x="4980822" y="601503"/>
                  <a:pt x="4980008" y="599061"/>
                </a:cubicBezTo>
                <a:lnTo>
                  <a:pt x="4783834" y="10539"/>
                </a:lnTo>
                <a:cubicBezTo>
                  <a:pt x="4781736" y="4245"/>
                  <a:pt x="4775846" y="0"/>
                  <a:pt x="476921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lang="fr-F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OBJECTIFS INDIVIDUELS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01;p9"/>
          <p:cNvSpPr/>
          <p:nvPr/>
        </p:nvSpPr>
        <p:spPr>
          <a:xfrm>
            <a:off x="12637299" y="4804377"/>
            <a:ext cx="5004316" cy="618961"/>
          </a:xfrm>
          <a:custGeom>
            <a:avLst/>
            <a:gdLst/>
            <a:ahLst/>
            <a:cxnLst/>
            <a:rect l="l" t="t" r="r" b="b"/>
            <a:pathLst>
              <a:path w="4980822" h="609600" extrusionOk="0">
                <a:moveTo>
                  <a:pt x="4769212" y="0"/>
                </a:moveTo>
                <a:lnTo>
                  <a:pt x="8410" y="0"/>
                </a:lnTo>
                <a:cubicBezTo>
                  <a:pt x="5836" y="0"/>
                  <a:pt x="3419" y="1237"/>
                  <a:pt x="1914" y="3325"/>
                </a:cubicBezTo>
                <a:cubicBezTo>
                  <a:pt x="410" y="5413"/>
                  <a:pt x="0" y="8097"/>
                  <a:pt x="814" y="10539"/>
                </a:cubicBezTo>
                <a:lnTo>
                  <a:pt x="196988" y="599061"/>
                </a:lnTo>
                <a:cubicBezTo>
                  <a:pt x="199086" y="605355"/>
                  <a:pt x="204976" y="609600"/>
                  <a:pt x="211610" y="609600"/>
                </a:cubicBezTo>
                <a:lnTo>
                  <a:pt x="4972412" y="609600"/>
                </a:lnTo>
                <a:cubicBezTo>
                  <a:pt x="4974986" y="609600"/>
                  <a:pt x="4977403" y="608363"/>
                  <a:pt x="4978908" y="606275"/>
                </a:cubicBezTo>
                <a:cubicBezTo>
                  <a:pt x="4980412" y="604187"/>
                  <a:pt x="4980822" y="601503"/>
                  <a:pt x="4980008" y="599061"/>
                </a:cubicBezTo>
                <a:lnTo>
                  <a:pt x="4783834" y="10539"/>
                </a:lnTo>
                <a:cubicBezTo>
                  <a:pt x="4781736" y="4245"/>
                  <a:pt x="4775846" y="0"/>
                  <a:pt x="4769212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INDICATEURS DE PILOTAGE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527;p15"/>
          <p:cNvSpPr txBox="1"/>
          <p:nvPr/>
        </p:nvSpPr>
        <p:spPr>
          <a:xfrm>
            <a:off x="13055961" y="5716405"/>
            <a:ext cx="4669735" cy="2324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1325" marR="0" lvl="0" indent="-441325" algn="l" rtl="0">
              <a:lnSpc>
                <a:spcPct val="157991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390" dirty="0" smtClean="0"/>
              <a:t>XXXXXXXXXXXXXXX</a:t>
            </a:r>
          </a:p>
          <a:p>
            <a:pPr marL="441325" indent="-441325">
              <a:lnSpc>
                <a:spcPct val="157991"/>
              </a:lnSpc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390" dirty="0" smtClean="0"/>
              <a:t>XXXXXXXXXXXXXXX</a:t>
            </a:r>
            <a:endParaRPr lang="fr-FR" sz="2390" dirty="0"/>
          </a:p>
          <a:p>
            <a:pPr marL="441325" indent="-441325">
              <a:lnSpc>
                <a:spcPct val="157991"/>
              </a:lnSpc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390" dirty="0" smtClean="0"/>
              <a:t>XXXXXXXXXXXXXXX</a:t>
            </a:r>
            <a:endParaRPr lang="fr-FR" sz="2390" dirty="0"/>
          </a:p>
          <a:p>
            <a:pPr marL="441325" indent="-441325">
              <a:lnSpc>
                <a:spcPct val="157991"/>
              </a:lnSpc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390" dirty="0" smtClean="0"/>
              <a:t>XXXXXXXXXXXXXXX</a:t>
            </a:r>
            <a:endParaRPr sz="2390" dirty="0"/>
          </a:p>
        </p:txBody>
      </p:sp>
      <p:grpSp>
        <p:nvGrpSpPr>
          <p:cNvPr id="37" name="Google Shape;564;p17"/>
          <p:cNvGrpSpPr/>
          <p:nvPr/>
        </p:nvGrpSpPr>
        <p:grpSpPr>
          <a:xfrm rot="-5400000">
            <a:off x="2726260" y="8805307"/>
            <a:ext cx="1084133" cy="1221298"/>
            <a:chOff x="0" y="12963"/>
            <a:chExt cx="698500" cy="786874"/>
          </a:xfrm>
        </p:grpSpPr>
        <p:sp>
          <p:nvSpPr>
            <p:cNvPr id="38" name="Google Shape;565;p17"/>
            <p:cNvSpPr/>
            <p:nvPr/>
          </p:nvSpPr>
          <p:spPr>
            <a:xfrm>
              <a:off x="0" y="12963"/>
              <a:ext cx="698500" cy="786874"/>
            </a:xfrm>
            <a:custGeom>
              <a:avLst/>
              <a:gdLst/>
              <a:ahLst/>
              <a:cxnLst/>
              <a:rect l="l" t="t" r="r" b="b"/>
              <a:pathLst>
                <a:path w="698500" h="786874" extrusionOk="0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CBCFDD"/>
            </a:solidFill>
            <a:ln w="114300" cap="sq" cmpd="sng">
              <a:solidFill>
                <a:srgbClr val="FFB61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66;p17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567;p17"/>
          <p:cNvGrpSpPr/>
          <p:nvPr/>
        </p:nvGrpSpPr>
        <p:grpSpPr>
          <a:xfrm rot="-5400000">
            <a:off x="2904589" y="9012121"/>
            <a:ext cx="727472" cy="839197"/>
            <a:chOff x="0" y="3512"/>
            <a:chExt cx="698500" cy="805775"/>
          </a:xfrm>
        </p:grpSpPr>
        <p:sp>
          <p:nvSpPr>
            <p:cNvPr id="41" name="Google Shape;568;p17"/>
            <p:cNvSpPr/>
            <p:nvPr/>
          </p:nvSpPr>
          <p:spPr>
            <a:xfrm>
              <a:off x="0" y="3512"/>
              <a:ext cx="698500" cy="805775"/>
            </a:xfrm>
            <a:custGeom>
              <a:avLst/>
              <a:gdLst/>
              <a:ahLst/>
              <a:cxnLst/>
              <a:rect l="l" t="t" r="r" b="b"/>
              <a:pathLst>
                <a:path w="698500" h="805775" extrusionOk="0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>
              <a:gsLst>
                <a:gs pos="0">
                  <a:srgbClr val="FFB613"/>
                </a:gs>
                <a:gs pos="100000">
                  <a:srgbClr val="FFE42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569;p17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85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44</Words>
  <Application>Microsoft Office PowerPoint</Application>
  <PresentationFormat>Personnalisé</PresentationFormat>
  <Paragraphs>28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Calibri</vt:lpstr>
      <vt:lpstr>Arial</vt:lpstr>
      <vt:lpstr>Barlow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HORIZON RH LANQUETIN - ROCCHI</dc:creator>
  <cp:lastModifiedBy>SCHMIT Celine</cp:lastModifiedBy>
  <cp:revision>8</cp:revision>
  <dcterms:created xsi:type="dcterms:W3CDTF">2006-08-16T00:00:00Z</dcterms:created>
  <dcterms:modified xsi:type="dcterms:W3CDTF">2025-04-16T08:17:33Z</dcterms:modified>
</cp:coreProperties>
</file>